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96" r:id="rId2"/>
    <p:sldId id="550" r:id="rId3"/>
    <p:sldId id="556" r:id="rId4"/>
    <p:sldId id="401" r:id="rId5"/>
    <p:sldId id="557" r:id="rId6"/>
    <p:sldId id="265" r:id="rId7"/>
    <p:sldId id="266" r:id="rId8"/>
    <p:sldId id="272" r:id="rId9"/>
    <p:sldId id="273" r:id="rId10"/>
    <p:sldId id="276" r:id="rId11"/>
    <p:sldId id="277" r:id="rId12"/>
    <p:sldId id="551" r:id="rId13"/>
    <p:sldId id="282" r:id="rId14"/>
    <p:sldId id="286" r:id="rId15"/>
    <p:sldId id="287" r:id="rId16"/>
    <p:sldId id="292" r:id="rId17"/>
    <p:sldId id="293" r:id="rId18"/>
    <p:sldId id="295" r:id="rId19"/>
    <p:sldId id="298" r:id="rId20"/>
    <p:sldId id="299" r:id="rId21"/>
    <p:sldId id="301" r:id="rId22"/>
    <p:sldId id="305" r:id="rId23"/>
    <p:sldId id="306" r:id="rId24"/>
    <p:sldId id="308" r:id="rId25"/>
    <p:sldId id="310" r:id="rId26"/>
    <p:sldId id="315" r:id="rId27"/>
    <p:sldId id="316" r:id="rId28"/>
    <p:sldId id="317" r:id="rId29"/>
    <p:sldId id="318" r:id="rId30"/>
    <p:sldId id="324" r:id="rId31"/>
    <p:sldId id="325" r:id="rId32"/>
    <p:sldId id="351" r:id="rId33"/>
    <p:sldId id="353" r:id="rId34"/>
    <p:sldId id="344" r:id="rId35"/>
    <p:sldId id="350" r:id="rId36"/>
    <p:sldId id="354" r:id="rId37"/>
    <p:sldId id="357" r:id="rId38"/>
    <p:sldId id="363" r:id="rId39"/>
    <p:sldId id="366" r:id="rId40"/>
    <p:sldId id="362" r:id="rId41"/>
    <p:sldId id="367" r:id="rId42"/>
    <p:sldId id="371" r:id="rId43"/>
    <p:sldId id="372" r:id="rId44"/>
    <p:sldId id="375" r:id="rId45"/>
    <p:sldId id="376" r:id="rId46"/>
    <p:sldId id="378" r:id="rId47"/>
    <p:sldId id="380" r:id="rId48"/>
    <p:sldId id="381" r:id="rId49"/>
    <p:sldId id="384" r:id="rId50"/>
    <p:sldId id="387" r:id="rId51"/>
    <p:sldId id="388" r:id="rId52"/>
    <p:sldId id="393" r:id="rId53"/>
    <p:sldId id="521" r:id="rId54"/>
    <p:sldId id="552" r:id="rId55"/>
    <p:sldId id="532" r:id="rId56"/>
    <p:sldId id="548" r:id="rId57"/>
    <p:sldId id="403" r:id="rId58"/>
    <p:sldId id="495" r:id="rId59"/>
    <p:sldId id="496" r:id="rId60"/>
    <p:sldId id="554" r:id="rId61"/>
    <p:sldId id="497" r:id="rId62"/>
    <p:sldId id="513" r:id="rId63"/>
    <p:sldId id="555" r:id="rId64"/>
    <p:sldId id="530" r:id="rId65"/>
    <p:sldId id="515" r:id="rId66"/>
    <p:sldId id="531" r:id="rId67"/>
    <p:sldId id="549" r:id="rId68"/>
  </p:sldIdLst>
  <p:sldSz cx="12192000" cy="685800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280" autoAdjust="0"/>
  </p:normalViewPr>
  <p:slideViewPr>
    <p:cSldViewPr snapToGrid="0">
      <p:cViewPr varScale="1">
        <p:scale>
          <a:sx n="74" d="100"/>
          <a:sy n="74" d="100"/>
        </p:scale>
        <p:origin x="84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BC4F639-1BDF-4709-A054-AE70E44D257C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47D91CE-0A5B-4208-9376-F8869128FF5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68247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716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7B014B-CB76-45E6-829A-12EA98CC160D}" type="slidenum">
              <a:rPr lang="el-GR" altLang="el-GR"/>
              <a:pPr/>
              <a:t>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0299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BE007-D5C7-4D3D-A153-1AA5465A72D1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5FA54-C417-477A-9AB2-41C807FE157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71867673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B2556-C584-4533-AEB3-C649453F0C0C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143C4-4EA3-4199-82A3-684F9B120ED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8913593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DB44-2687-4CAB-BF88-773A3E94DD7A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1F03B-805C-4A77-A99F-2E505252003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4707584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0F9A7-4390-42BC-96FC-79171D34FCFB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7B978-8B50-4520-9B94-C55C2A4BC01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20791247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DDAF8-FEFA-4214-838A-080F1B0841D4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DA9CE-B501-4871-AFF0-4B9409EDE24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7254536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B88F-45E0-4629-8650-C951423BEA16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A694B-D09A-4187-99E5-D01B4723D03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5866512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32B4D-9EC1-4DF1-BB97-A89AC5504066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9343C-DD70-49A4-800A-747F8D98EDB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96465225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73C5-A15E-4638-A3FA-EE1AC3085F63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F8F72-2FB4-4C8D-B74C-1D501F8627F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06702246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C63A-7B2C-4888-AF3F-091C93A3EE75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0C840-005B-413A-A40C-EDFB7F03BC6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09262613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1DA77-D878-4DF9-8227-2CC8741F300A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AF886-E745-43C3-AA26-FD13CB0C766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38770003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B9FD5-21A7-4D41-852E-1BEDF40967E2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7BB73-C38E-4723-9F7C-299C0E883D2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5021277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01BDD5-C50F-4B35-94F0-171C23CEC544}" type="datetimeFigureOut">
              <a:rPr lang="el-GR"/>
              <a:pPr>
                <a:defRPr/>
              </a:pPr>
              <a:t>28/11/2016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9CD8AEA-E2CB-4380-A7D4-DDF283296AC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498475"/>
            <a:ext cx="5372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0" y="2871788"/>
            <a:ext cx="122174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Σύγχρονες Αθλητικές Εγκαταστάσεις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200" b="1" i="1" spc="50" dirty="0">
                <a:ln w="0"/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Δήμου Αλιάρτου - </a:t>
            </a:r>
            <a:r>
              <a:rPr lang="el-GR" sz="5200" b="1" i="1" spc="50" dirty="0" err="1">
                <a:ln w="0"/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Θεσπιέων</a:t>
            </a:r>
            <a:endParaRPr lang="el-GR" sz="5200" b="1" i="1" spc="50" dirty="0">
              <a:ln w="0"/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-25400" y="6303963"/>
            <a:ext cx="12217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b="1" spc="50" dirty="0">
                <a:ln w="0"/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30/9/2016</a:t>
            </a:r>
            <a:endParaRPr lang="el-GR" sz="3200" b="1" i="1" spc="50" dirty="0">
              <a:ln w="0"/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950">
        <p15:prstTrans prst="curtains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38192"/>
            <a:ext cx="1219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Μαυρομμάτι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9996" y="297034"/>
            <a:ext cx="9928102" cy="5739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384" y="-90799"/>
            <a:ext cx="4284193" cy="3213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35442" y="-104400"/>
            <a:ext cx="4302327" cy="3226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1013298" y="1998265"/>
            <a:ext cx="102930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 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1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385" y="3474604"/>
            <a:ext cx="4724816" cy="3543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529404" y="3561943"/>
            <a:ext cx="4608365" cy="345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170167"/>
            <a:ext cx="121920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στο 1</a:t>
            </a:r>
            <a:r>
              <a:rPr lang="el-GR" sz="46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39894" y="605999"/>
            <a:ext cx="9254155" cy="5320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79118" y="0"/>
            <a:ext cx="4311535" cy="3233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78534" y="-134127"/>
            <a:ext cx="4433455" cy="3325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35525" y="3583404"/>
            <a:ext cx="4655128" cy="3491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830725" y="2095426"/>
            <a:ext cx="1021696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Λεονταρίου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761" y="3722630"/>
            <a:ext cx="4328160" cy="3246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38192"/>
            <a:ext cx="121920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Λεονταρίου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31916" y="430918"/>
            <a:ext cx="9136220" cy="5592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072195" y="2238999"/>
            <a:ext cx="649863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στον Οικισμό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Μαζίου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86681" y="4396181"/>
            <a:ext cx="4052741" cy="2537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2436" y="-151972"/>
            <a:ext cx="4179518" cy="3134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883121" y="40964"/>
            <a:ext cx="4876074" cy="2748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259019" y="4529676"/>
            <a:ext cx="3945700" cy="2403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984678" y="3777700"/>
            <a:ext cx="4207322" cy="3155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38192"/>
            <a:ext cx="12192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5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: Οικισμός </a:t>
            </a:r>
            <a:r>
              <a:rPr lang="el-GR" sz="52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Μαζίου</a:t>
            </a:r>
            <a:endParaRPr lang="el-GR" sz="52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04708" y="469822"/>
            <a:ext cx="9161561" cy="553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742741" y="1878685"/>
            <a:ext cx="1036193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 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Σωληναρίου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14953" y="3495503"/>
            <a:ext cx="4483329" cy="336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4467" y="0"/>
            <a:ext cx="3937348" cy="2953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198822" y="-76723"/>
            <a:ext cx="4370519" cy="3106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7899" y="3556290"/>
            <a:ext cx="4402280" cy="3301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92200"/>
            <a:ext cx="1219200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4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4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στο Δημοτικό Σχολείο </a:t>
            </a:r>
            <a:r>
              <a:rPr lang="el-GR" sz="45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Σωληναρίου</a:t>
            </a:r>
            <a:endParaRPr lang="el-GR" sz="45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6722" y="292729"/>
            <a:ext cx="9706686" cy="5861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5439874" y="487672"/>
            <a:ext cx="506170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Δημοτικό Στάδιο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15237" y="2455782"/>
            <a:ext cx="5812077" cy="4359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2838" y="701456"/>
            <a:ext cx="5452399" cy="4089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3863" y="1268413"/>
            <a:ext cx="10515600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τοπικές κοινότητες</a:t>
            </a:r>
            <a:endParaRPr lang="el-G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71638" y="3178175"/>
            <a:ext cx="9929812" cy="66040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4400" smtClean="0">
                <a:solidFill>
                  <a:schemeClr val="accent5">
                    <a:lumMod val="75000"/>
                  </a:schemeClr>
                </a:solidFill>
              </a:rPr>
              <a:t>27 σύγχρονες αθλητικές εγκαταστάσεις</a:t>
            </a:r>
            <a:endParaRPr lang="el-GR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7627938" y="4783138"/>
            <a:ext cx="4564062" cy="66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l-GR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ΣΥΝΕΧΙΖΟΥΜΕ…</a:t>
            </a:r>
            <a:endParaRPr lang="el-GR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950"/>
    </mc:Choice>
    <mc:Fallback xmlns="">
      <p:transition advClick="0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04692"/>
            <a:ext cx="12192001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Αποδυτήρια – Πάγκοι Δημοτικού Σταδίου </a:t>
            </a:r>
            <a:r>
              <a:rPr lang="el-GR" sz="42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endParaRPr lang="el-GR" sz="42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4446" y="385703"/>
            <a:ext cx="10000738" cy="5699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238350" y="1982813"/>
            <a:ext cx="967354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Βόλεϊ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90564" y="3457183"/>
            <a:ext cx="4534422" cy="3400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2607" y="0"/>
            <a:ext cx="3722736" cy="2792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78456" y="-3132"/>
            <a:ext cx="4100186" cy="3075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5260" y="3457183"/>
            <a:ext cx="4534422" cy="3400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13348"/>
            <a:ext cx="121920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Βόλεϊ στο Δημοτικό Σχολείο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53161" y="310221"/>
            <a:ext cx="9962021" cy="5656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5384948" y="431697"/>
            <a:ext cx="677512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Βόλεϊ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Λυκείου Αλιάρτου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464" y="431697"/>
            <a:ext cx="5452399" cy="4089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631863" y="2457443"/>
            <a:ext cx="5667903" cy="425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00822"/>
            <a:ext cx="121920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Βόλεϊ στο Λύκειο Αλιάρτου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77531" y="348955"/>
            <a:ext cx="8974172" cy="5758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758516" y="2423139"/>
            <a:ext cx="1061175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8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8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στον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αύλειο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χώρο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του Γυμνασίου – Λυκείου Αλιάρτου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14307" y="3952479"/>
            <a:ext cx="3699403" cy="2933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93695" y="115368"/>
            <a:ext cx="3065418" cy="229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80672" y="30394"/>
            <a:ext cx="3095968" cy="2321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115726" y="177430"/>
            <a:ext cx="3245919" cy="2174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361645" y="168723"/>
            <a:ext cx="2832050" cy="204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08" y="4088357"/>
            <a:ext cx="3931415" cy="2662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136413" y="4088356"/>
            <a:ext cx="3855956" cy="2662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8</a:t>
            </a:r>
            <a:r>
              <a:rPr lang="en-US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8: </a:t>
            </a:r>
            <a:r>
              <a:rPr lang="el-GR" sz="36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Αύλειος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χώρος Γυμνασίου – Λυκείου Αλιάρτου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3082" y="192188"/>
            <a:ext cx="9253700" cy="5806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38192"/>
            <a:ext cx="1219200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8</a:t>
            </a:r>
            <a:r>
              <a:rPr lang="en-US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8: </a:t>
            </a:r>
            <a:r>
              <a:rPr lang="el-GR" sz="36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Αύλειος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χώρος Γυμνασίου – Λυκείου Αλιάρτου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487" y="240343"/>
            <a:ext cx="9256500" cy="5540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38192"/>
            <a:ext cx="1219200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8</a:t>
            </a:r>
            <a:r>
              <a:rPr lang="en-US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8: </a:t>
            </a:r>
            <a:r>
              <a:rPr lang="el-GR" sz="36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Αύλειος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χώρος Γυμνασίου – Λυκείου Αλιάρτου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001" y="496559"/>
            <a:ext cx="9309419" cy="5541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2694" y="2576798"/>
            <a:ext cx="123097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Κερκίδες στο Δημοτικό Στάδιο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127027" y="3684375"/>
            <a:ext cx="3943280" cy="2879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694" y="230476"/>
            <a:ext cx="3030757" cy="251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76949" y="182819"/>
            <a:ext cx="3153954" cy="2566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064401" y="158901"/>
            <a:ext cx="2911505" cy="2590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218355" y="79151"/>
            <a:ext cx="2851952" cy="2670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25971" y="3712193"/>
            <a:ext cx="3857768" cy="2893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083739" y="3684375"/>
            <a:ext cx="4043288" cy="2818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970560" y="2898378"/>
            <a:ext cx="78477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2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Νηπιαγωγείο Αλιάρτου</a:t>
            </a:r>
          </a:p>
        </p:txBody>
      </p:sp>
      <p:pic>
        <p:nvPicPr>
          <p:cNvPr id="9" name="Εικόνα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313" y="0"/>
            <a:ext cx="4110978" cy="3083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Θέση περιεχομένου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61146" y="3562389"/>
            <a:ext cx="4394147" cy="3295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51615" y="0"/>
            <a:ext cx="4070357" cy="3052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10570" y="3707944"/>
            <a:ext cx="4200074" cy="3150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60995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Κερκίδες στο Δημοτικό Στάδιο </a:t>
            </a:r>
            <a:r>
              <a:rPr lang="el-GR" sz="50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56526" y="354322"/>
            <a:ext cx="10130405" cy="5734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88291"/>
            <a:ext cx="12192001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Κερκίδες στο Δημοτικό Στάδιο </a:t>
            </a:r>
            <a:r>
              <a:rPr lang="el-GR" sz="50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52304" y="436728"/>
            <a:ext cx="9917901" cy="5666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5572836" y="450841"/>
            <a:ext cx="6726650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Λεονταρίου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84012"/>
            <a:ext cx="5791200" cy="4343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02582" y="2852151"/>
            <a:ext cx="5668371" cy="4251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88296"/>
            <a:ext cx="1219200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Δημοτικό Σχολείο </a:t>
            </a:r>
            <a:r>
              <a:rPr lang="el-GR" sz="40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Λεονταρίου</a:t>
            </a: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54691" y="395554"/>
            <a:ext cx="8658326" cy="5572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051524" y="3845256"/>
            <a:ext cx="4121624" cy="3091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95535"/>
            <a:ext cx="3912358" cy="2934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025319" y="-85878"/>
            <a:ext cx="4054925" cy="3041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193205" y="30706"/>
            <a:ext cx="3744036" cy="2808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919270" y="2559989"/>
            <a:ext cx="102930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1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</a:t>
            </a: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3923731"/>
            <a:ext cx="3912358" cy="2934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080025" y="3981558"/>
            <a:ext cx="3971499" cy="2978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38192"/>
            <a:ext cx="1219200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1</a:t>
            </a:r>
            <a:r>
              <a:rPr lang="el-GR" sz="40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61880" y="284873"/>
            <a:ext cx="8598005" cy="5676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3503" y="-168411"/>
            <a:ext cx="4995476" cy="2816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934458" y="2282559"/>
            <a:ext cx="1045651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2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 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15200" y="0"/>
            <a:ext cx="4494663" cy="2533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3503" y="3849024"/>
            <a:ext cx="5487742" cy="3093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841088" y="3849024"/>
            <a:ext cx="5337660" cy="3008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83620"/>
            <a:ext cx="12192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2</a:t>
            </a:r>
            <a:r>
              <a:rPr lang="el-GR" sz="40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4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588" y="405640"/>
            <a:ext cx="10099739" cy="5693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0" y="5131070"/>
            <a:ext cx="863614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&amp; </a:t>
            </a: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Βόλεϊ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Δημοτικό Σχολείο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45864" y="1316998"/>
            <a:ext cx="4690282" cy="3517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01720" y="2774068"/>
            <a:ext cx="4867701" cy="3650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-122832"/>
            <a:ext cx="4794913" cy="3596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273225"/>
            <a:ext cx="1219200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</a:t>
            </a:r>
            <a:r>
              <a:rPr lang="en-US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l-GR" sz="3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Μπάσκετ &amp; Βόλεϊ  στο Δημοτικό Σχολείο Θεσπιέων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03766" y="210465"/>
            <a:ext cx="9642764" cy="586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5934670"/>
            <a:ext cx="1219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2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Νηπιαγωγείο Αλιάρτου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33367" y="385803"/>
            <a:ext cx="9916798" cy="5594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69050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Γυμνάσιο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Θεσπιέων</a:t>
            </a: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31286" y="331814"/>
            <a:ext cx="9225887" cy="5701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1068" y="3534770"/>
            <a:ext cx="4681183" cy="3323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2300" y="3125337"/>
            <a:ext cx="5166051" cy="3874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55416" y="211806"/>
            <a:ext cx="4329510" cy="2947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13898" y="130317"/>
            <a:ext cx="4039383" cy="3029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13252" y="2282559"/>
            <a:ext cx="1217874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Κάστρο  Αλιάρτου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99600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Κάστρο Αλιάρτου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76446" y="225792"/>
            <a:ext cx="10172418" cy="5732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0" y="6045470"/>
            <a:ext cx="1217985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στους Κήπους Αλιάρτου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9550" y="414713"/>
            <a:ext cx="5125514" cy="384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36088" y="1253629"/>
            <a:ext cx="6635433" cy="497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122750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στους Κήπους Αλιάρτου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6998" y="259310"/>
            <a:ext cx="10301813" cy="5852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700463"/>
            <a:ext cx="5819775" cy="2465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" y="6027003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στον οικισμό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Μάζι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" y="-37532"/>
            <a:ext cx="4362734" cy="3272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504603" y="1897040"/>
            <a:ext cx="5308897" cy="2992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στον οικισμό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Μάζι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9672" y="211800"/>
            <a:ext cx="10260109" cy="5783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426181" y="5056328"/>
            <a:ext cx="482965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Νεοχωρίου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5576" y="0"/>
            <a:ext cx="4030639" cy="3022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41009" y="1232563"/>
            <a:ext cx="4774441" cy="3580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18831" y="2715905"/>
            <a:ext cx="4722125" cy="3541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5996226"/>
            <a:ext cx="12191999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  <a:r>
              <a:rPr lang="el-GR" sz="50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Νεοχωρίου</a:t>
            </a:r>
            <a:endParaRPr lang="el-GR" sz="50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2489" y="284531"/>
            <a:ext cx="9726054" cy="5699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426181" y="5056328"/>
            <a:ext cx="778937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Συνοικισμό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Ευρυτάνων</a:t>
            </a: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708317" y="3510718"/>
            <a:ext cx="4258101" cy="3193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3814" y="92121"/>
            <a:ext cx="4631141" cy="3473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64675" y="1801336"/>
            <a:ext cx="4558352" cy="341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0" y="2141141"/>
            <a:ext cx="1236731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 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5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2</a:t>
            </a:r>
            <a:r>
              <a:rPr lang="el-GR" sz="54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 </a:t>
            </a:r>
          </a:p>
        </p:txBody>
      </p:sp>
      <p:pic>
        <p:nvPicPr>
          <p:cNvPr id="7" name="Εικόνα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15200" y="0"/>
            <a:ext cx="4876800" cy="2749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6598" y="0"/>
            <a:ext cx="4894165" cy="2758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3675834"/>
            <a:ext cx="6064384" cy="3182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Εικόνα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542738" y="3673367"/>
            <a:ext cx="5649262" cy="3184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134325"/>
            <a:ext cx="12192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Μπάσκετ στο Συνοικισμό </a:t>
            </a:r>
            <a:r>
              <a:rPr lang="el-GR" sz="4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Ευρυτάνων</a:t>
            </a:r>
            <a:endParaRPr lang="el-GR" sz="4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3638" y="239648"/>
            <a:ext cx="10211194" cy="5878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2872" y="286603"/>
            <a:ext cx="3198125" cy="2398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61209" y="470848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66615" y="408650"/>
            <a:ext cx="3435731" cy="2576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8189" y="3882769"/>
            <a:ext cx="3557516" cy="2668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544984" y="3882769"/>
            <a:ext cx="3586999" cy="2690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054853" y="1091821"/>
            <a:ext cx="2933127" cy="2199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594237" y="3944762"/>
            <a:ext cx="3393743" cy="2545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Ορθογώνιο 4"/>
          <p:cNvSpPr/>
          <p:nvPr/>
        </p:nvSpPr>
        <p:spPr>
          <a:xfrm>
            <a:off x="2051414" y="3009273"/>
            <a:ext cx="80178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Δημοτικό Στάδιο Αλιάρτου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79936"/>
            <a:ext cx="12192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Δημοτικό Στάδιο Αλιάρτου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1985" y="264038"/>
            <a:ext cx="10444362" cy="5827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2501800" y="3163652"/>
            <a:ext cx="71170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Τένις Αλιάρτου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60389" y="-48069"/>
            <a:ext cx="4382530" cy="3286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54501" y="215462"/>
            <a:ext cx="3995351" cy="2996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3331" y="4086982"/>
            <a:ext cx="3116947" cy="27710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23817" y="3707027"/>
            <a:ext cx="3644096" cy="3150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ownloads\WP_20160929_19_18_16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4405" y="3817574"/>
            <a:ext cx="4134343" cy="3040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79936"/>
            <a:ext cx="12192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2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Τένις Αλιάρτου</a:t>
            </a:r>
          </a:p>
        </p:txBody>
      </p:sp>
      <p:pic>
        <p:nvPicPr>
          <p:cNvPr id="2050" name="Picture 2" descr="C:\Users\user\Downloads\WP_20160929_19_18_16_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519" y="296883"/>
            <a:ext cx="10195845" cy="574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542077" y="2576798"/>
            <a:ext cx="112510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Μαυρομματίου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36477"/>
            <a:ext cx="3302758" cy="2477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11526" y="219674"/>
            <a:ext cx="3266365" cy="2449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336351" y="158263"/>
            <a:ext cx="3244660" cy="2433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408984" y="118984"/>
            <a:ext cx="3152589" cy="2497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Εικόνα 2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84299" y="4284693"/>
            <a:ext cx="3497179" cy="2622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024351" y="3983773"/>
            <a:ext cx="3562696" cy="2891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659838" y="3230521"/>
            <a:ext cx="4591699" cy="3686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6076716"/>
            <a:ext cx="121920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</a:t>
            </a:r>
            <a:r>
              <a:rPr lang="el-GR" sz="48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Μαυρομματίου</a:t>
            </a:r>
            <a:endParaRPr lang="el-GR" sz="48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86" y="254366"/>
            <a:ext cx="10399375" cy="586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61369" y="1801529"/>
            <a:ext cx="5666062" cy="3187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1382713" y="4954588"/>
            <a:ext cx="942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Κλειστό Γυμναστήριο Αλιάρτου</a:t>
            </a:r>
          </a:p>
        </p:txBody>
      </p:sp>
      <p:pic>
        <p:nvPicPr>
          <p:cNvPr id="6" name="Εικόνα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89702" y="697681"/>
            <a:ext cx="4445961" cy="286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93363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Αλιάρτου</a:t>
            </a:r>
          </a:p>
        </p:txBody>
      </p:sp>
      <p:pic>
        <p:nvPicPr>
          <p:cNvPr id="60419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4325"/>
            <a:ext cx="10215563" cy="585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64787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Αλιάρτου 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9690" y="253699"/>
            <a:ext cx="10140778" cy="573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68762" y="416599"/>
            <a:ext cx="9571109" cy="5395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Ορθογώνιο 2"/>
          <p:cNvSpPr/>
          <p:nvPr/>
        </p:nvSpPr>
        <p:spPr>
          <a:xfrm>
            <a:off x="1" y="6038192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: 2</a:t>
            </a:r>
            <a:r>
              <a:rPr lang="el-GR" sz="5000" b="1" spc="50" baseline="30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ο</a:t>
            </a: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Δημοτικό Σχολείο Αλιάρτου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79075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Αλιάρτου </a:t>
            </a:r>
          </a:p>
        </p:txBody>
      </p:sp>
      <p:pic>
        <p:nvPicPr>
          <p:cNvPr id="4" name="Picture 2" descr="C:\Users\user\Downloads\WP_20160929_19_02_03_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515" y="357187"/>
            <a:ext cx="10099565" cy="5693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107651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Αλιάρτου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193" y="282792"/>
            <a:ext cx="10527956" cy="5703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27773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Γυμναστήριο Αλιάρτου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249" y="290871"/>
            <a:ext cx="9650280" cy="5702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950">
        <p14:flash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5968" y="231093"/>
            <a:ext cx="11357232" cy="6388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89525" y="401638"/>
            <a:ext cx="1989138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</p:spTree>
  </p:cSld>
  <p:clrMapOvr>
    <a:masterClrMapping/>
  </p:clrMapOvr>
  <p:transition spd="slow" advClick="0" advTm="39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5996226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Κολυμβητήριο Αλιάρτου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13" y="340394"/>
            <a:ext cx="9993730" cy="5667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950">
        <p14:ripple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" y="6064787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Κολυμβητήριο Αλιάρτου 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311107"/>
            <a:ext cx="9706725" cy="5646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950">
        <p14:ripple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5996226"/>
            <a:ext cx="12192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Κλειστό Κολυμβητήριο Αλιάρτου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7" y="329614"/>
            <a:ext cx="9881435" cy="5667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950">
        <p14:ripple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5962650"/>
            <a:ext cx="31146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87" y="455352"/>
            <a:ext cx="9429787" cy="5243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950">
        <p14:ripple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50308" y="2789731"/>
            <a:ext cx="1202816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 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στο Συνοικισμό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Ευρυτάνων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0953" y="137929"/>
            <a:ext cx="3724216" cy="2793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63918" y="180189"/>
            <a:ext cx="3724216" cy="2708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036462" y="137929"/>
            <a:ext cx="3724216" cy="2793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0953" y="3900952"/>
            <a:ext cx="3652283" cy="2739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167021" y="3900952"/>
            <a:ext cx="3797508" cy="2848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20247" y="3900952"/>
            <a:ext cx="3797508" cy="2848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601" y="6119218"/>
            <a:ext cx="121920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x5</a:t>
            </a: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: Συνοικισμός </a:t>
            </a:r>
            <a:r>
              <a:rPr lang="el-GR" sz="46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Ευρυτάνων</a:t>
            </a:r>
            <a:r>
              <a:rPr lang="el-GR" sz="4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 - Αλίαρτος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35582" y="393665"/>
            <a:ext cx="9225718" cy="5622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087679" y="5770926"/>
            <a:ext cx="875925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Γήπεδο 5</a:t>
            </a:r>
            <a:r>
              <a:rPr lang="en-US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x</a:t>
            </a:r>
            <a:r>
              <a:rPr lang="el-GR" sz="54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5 στο </a:t>
            </a:r>
            <a:r>
              <a:rPr lang="el-GR" sz="54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Μαυρομμάτι</a:t>
            </a:r>
            <a:endParaRPr lang="el-GR" sz="54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00209"/>
            <a:ext cx="4459266" cy="3344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87679" y="1279220"/>
            <a:ext cx="4707700" cy="353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06031" y="2480153"/>
            <a:ext cx="4672194" cy="3504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950">
        <p15:prstTrans prst="peelOff"/>
      </p:transition>
    </mc:Choice>
    <mc:Fallback xmlns="">
      <p:transition spd="slow" advClick="0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368</Words>
  <Application>Microsoft Office PowerPoint</Application>
  <PresentationFormat>Ευρεία οθόνη</PresentationFormat>
  <Paragraphs>88</Paragraphs>
  <Slides>67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Θέμα του Office</vt:lpstr>
      <vt:lpstr>Παρουσίαση του PowerPoint</vt:lpstr>
      <vt:lpstr>10 τοπικές κοινότητες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MARINA</cp:lastModifiedBy>
  <cp:revision>117</cp:revision>
  <dcterms:created xsi:type="dcterms:W3CDTF">2016-09-19T08:32:34Z</dcterms:created>
  <dcterms:modified xsi:type="dcterms:W3CDTF">2016-11-28T15:05:42Z</dcterms:modified>
</cp:coreProperties>
</file>